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c63e3ad7e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1c63e3ad7e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1c63e3ad7e_2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31c63e3ad7e_2_1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1c63e3ad7e_2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31c63e3ad7e_2_1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c63e3ad7e_2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31c63e3ad7e_2_1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1c63e3ad7e_2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31c63e3ad7e_2_1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1c63e3ad7e_2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31c63e3ad7e_2_14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1c63e3ad7e_2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31c63e3ad7e_2_15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1c63e3ad7e_2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31c63e3ad7e_2_15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c63e3ad7e_2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1c63e3ad7e_2_16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c63e3ad7e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1c63e3ad7e_2_8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c63e3ad7e_2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31c63e3ad7e_2_8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1c63e3ad7e_2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31c63e3ad7e_2_9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c63e3ad7e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1c63e3ad7e_2_9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c63e3ad7e_2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31c63e3ad7e_2_10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1c63e3ad7e_2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31c63e3ad7e_2_1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1c63e3ad7e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31c63e3ad7e_2_1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1c63e3ad7e_2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31c63e3ad7e_2_1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/>
        </p:nvSpPr>
        <p:spPr>
          <a:xfrm>
            <a:off x="0" y="0"/>
            <a:ext cx="9144000" cy="1107996"/>
          </a:xfrm>
          <a:prstGeom prst="rect">
            <a:avLst/>
          </a:prstGeom>
          <a:solidFill>
            <a:srgbClr val="1A373E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Microsoft PowerBI Project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0" y="2194965"/>
            <a:ext cx="9144000" cy="4071300"/>
          </a:xfrm>
          <a:prstGeom prst="rect">
            <a:avLst/>
          </a:prstGeom>
          <a:solidFill>
            <a:srgbClr val="2C4A3E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Aziz Feriani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 txBox="1"/>
          <p:nvPr/>
        </p:nvSpPr>
        <p:spPr>
          <a:xfrm>
            <a:off x="0" y="1017720"/>
            <a:ext cx="9144000" cy="1177245"/>
          </a:xfrm>
          <a:prstGeom prst="rect">
            <a:avLst/>
          </a:prstGeom>
          <a:solidFill>
            <a:srgbClr val="1A373E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Project 1 – Crime Analysis  Report</a:t>
            </a:r>
            <a:endParaRPr sz="1100"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/>
        </p:nvSpPr>
        <p:spPr>
          <a:xfrm>
            <a:off x="0" y="147400"/>
            <a:ext cx="9144000" cy="113130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Microsoft PowerBI Project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34"/>
          <p:cNvSpPr txBox="1"/>
          <p:nvPr/>
        </p:nvSpPr>
        <p:spPr>
          <a:xfrm>
            <a:off x="0" y="2571750"/>
            <a:ext cx="9144000" cy="259350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34"/>
          <p:cNvSpPr txBox="1"/>
          <p:nvPr/>
        </p:nvSpPr>
        <p:spPr>
          <a:xfrm>
            <a:off x="0" y="1313374"/>
            <a:ext cx="9144000" cy="1223700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1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 Project 3 –Dashboard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/>
          <p:nvPr/>
        </p:nvSpPr>
        <p:spPr>
          <a:xfrm>
            <a:off x="0" y="830997"/>
            <a:ext cx="9144000" cy="4431983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Book Ranking Analysis: </a:t>
            </a: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Investigate the distribution of book rankings among the top 100 Bestselling books on Amazon. Identify trends or patterns in book rankings over time.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Price and Rating Correlation:</a:t>
            </a: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Explore the relationship between book prices and ratings. Determine if there's a correlation between the price of a book and its overall rating.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Author Performance Analysis: </a:t>
            </a: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Analyze the performance of authors based on the number of books they have in the top 100 Bestselling list. Identify top-performing authors and their genres.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Genre Popularity Trends:</a:t>
            </a: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Examine the popularity of different genres over the years. Determine which genres have been consistently popular and which ones have gained or lost popularity.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Review Sentiment Analysis:</a:t>
            </a: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Conduct sentiment analysis on book reviews to understand the overall sentiment towards bestselling books. Identify trends in positive and negative reviews across different genres.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Reviewer Rating Comparison: </a:t>
            </a: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Compare the ratings given by reviewers with the overall ratings of the books. Determine if there's a discrepancy between reviewer ratings and the book's overall rating.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35"/>
          <p:cNvSpPr txBox="1"/>
          <p:nvPr/>
        </p:nvSpPr>
        <p:spPr>
          <a:xfrm>
            <a:off x="0" y="0"/>
            <a:ext cx="9144000" cy="830997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Dashboard Tasks</a:t>
            </a:r>
            <a:endParaRPr sz="1100"/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/>
        </p:nvSpPr>
        <p:spPr>
          <a:xfrm>
            <a:off x="0" y="1592744"/>
            <a:ext cx="9144000" cy="3600985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Verified vs. Non-verified Reviews: </a:t>
            </a: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Compare the ratings and sentiments of verified and non-verified reviews. Determine if there's a difference in the credibility or trustworthiness of these reviews.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Temporal Analysis of Reviews:</a:t>
            </a: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Analyze the distribution of reviews over time. Identify peak periods of review activity and correlate them with events like book launches or promotions.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Top Authors and Genres by Rating: </a:t>
            </a: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Identify the top authors and genres based on average ratings of their books. Determine which authors and genres are highly rated by customers.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Review Length and Rating Correlation:</a:t>
            </a:r>
            <a:r>
              <a:rPr lang="fr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Investigate if there's a correlation between the length of reviews and the ratings given. Determine if longer reviews tend to be more positive or negative.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36"/>
          <p:cNvSpPr txBox="1"/>
          <p:nvPr/>
        </p:nvSpPr>
        <p:spPr>
          <a:xfrm>
            <a:off x="0" y="0"/>
            <a:ext cx="9144000" cy="1592744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Dashboard Tasks</a:t>
            </a:r>
            <a:endParaRPr sz="5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7872" y="-82153"/>
            <a:ext cx="9379744" cy="5307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32172" y="-146447"/>
            <a:ext cx="9608344" cy="5436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2887" y="-139303"/>
            <a:ext cx="9629775" cy="5422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1"/>
          <p:cNvSpPr txBox="1"/>
          <p:nvPr/>
        </p:nvSpPr>
        <p:spPr>
          <a:xfrm>
            <a:off x="0" y="0"/>
            <a:ext cx="9144000" cy="5009063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7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Thank You.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373E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/>
        </p:nvSpPr>
        <p:spPr>
          <a:xfrm>
            <a:off x="457200" y="966160"/>
            <a:ext cx="8229600" cy="3594000"/>
          </a:xfrm>
          <a:prstGeom prst="rect">
            <a:avLst/>
          </a:prstGeom>
          <a:solidFill>
            <a:srgbClr val="1A373E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Total Crimes: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Sum of all reported crimes in the dataset.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Crime Distribution by Year and Yearly Changes: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Analysis of crimes categorized by year, including insights into the year-over-year changes.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Crimes by Time Range (e.g., 3:00 AM to 5:59 AM):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Exploration of crime occurrences within specific time intervals, providing a detailed breakdown.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Hitmap Showing Crime Distribution by Weekdays and Months: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Visualization using a hitmap to illustrate how crimes are distributed across weekdays and months.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Crimes by Country: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Examination of crimes categorized by the country where they occurred.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6"/>
          <p:cNvSpPr txBox="1"/>
          <p:nvPr/>
        </p:nvSpPr>
        <p:spPr>
          <a:xfrm>
            <a:off x="1857736" y="243521"/>
            <a:ext cx="506537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Dashboard Tasks</a:t>
            </a:r>
            <a:endParaRPr sz="1100"/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373E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/>
        </p:nvSpPr>
        <p:spPr>
          <a:xfrm>
            <a:off x="422476" y="1493135"/>
            <a:ext cx="8298900" cy="2485800"/>
          </a:xfrm>
          <a:prstGeom prst="rect">
            <a:avLst/>
          </a:prstGeom>
          <a:solidFill>
            <a:srgbClr val="1A373E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Total Resolved and Unresolved Crimes: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Distinction between resolved and unresolved crimes, offering an overview of the overall resolution rate.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Monthly Crime Trend with Percentage Variance: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Analysis of the monthly crime trend, accompanied by the percentage variance to highlight fluctuations.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Identification of the Most Dangerous Time of the Day: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Exploration to pinpoint the specific time periods during the day associated with a higher frequency of crimes.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7"/>
          <p:cNvSpPr txBox="1"/>
          <p:nvPr/>
        </p:nvSpPr>
        <p:spPr>
          <a:xfrm>
            <a:off x="1857736" y="243521"/>
            <a:ext cx="506537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Dashboard Tasks</a:t>
            </a:r>
            <a:endParaRPr sz="1100"/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373E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373E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"/>
            <a:ext cx="92011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/>
        </p:nvSpPr>
        <p:spPr>
          <a:xfrm>
            <a:off x="0" y="0"/>
            <a:ext cx="9144000" cy="99257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Microsoft PowerBI Project</a:t>
            </a:r>
            <a:endParaRPr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30"/>
          <p:cNvSpPr txBox="1"/>
          <p:nvPr/>
        </p:nvSpPr>
        <p:spPr>
          <a:xfrm>
            <a:off x="0" y="2169824"/>
            <a:ext cx="9144000" cy="2178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30"/>
          <p:cNvSpPr txBox="1"/>
          <p:nvPr/>
        </p:nvSpPr>
        <p:spPr>
          <a:xfrm>
            <a:off x="0" y="992579"/>
            <a:ext cx="9144000" cy="11772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Project 2 – HR Analytics Dashboard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/>
        </p:nvSpPr>
        <p:spPr>
          <a:xfrm>
            <a:off x="0" y="830997"/>
            <a:ext cx="9144000" cy="42405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Total Employees: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Sum of all the Employees in the dataset.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Finding the Total Attrition and Attrition Percentage: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Analysis Attrition of the Employees , the sum and the percentage of the attrition.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Average years spent in the company by all the employees: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Exploration of the employees interest in their job and the Time they had spent in the Company.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Filter to distribute the data by Sex(Male or Female):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Visualization Changes to the filters used in Dashboard according to the sex.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Count of Employees working in Different Departments: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Table visual to show the count of employees in different departments.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31"/>
          <p:cNvSpPr txBox="1"/>
          <p:nvPr/>
        </p:nvSpPr>
        <p:spPr>
          <a:xfrm>
            <a:off x="0" y="0"/>
            <a:ext cx="9144000" cy="83099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Dashboard Tasks</a:t>
            </a:r>
            <a:endParaRPr sz="1100"/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/>
          <p:nvPr/>
        </p:nvSpPr>
        <p:spPr>
          <a:xfrm>
            <a:off x="0" y="830997"/>
            <a:ext cx="9144000" cy="431656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7.  </a:t>
            </a:r>
            <a:r>
              <a:rPr b="1"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Attrition of the employees with time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An Area chart to display how the employees interest with Time.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8.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Finding the Attrition rate Salary Hike and Business Travel: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Analyzing Attrition of the Employees , the sum and the percentage of the attrition.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9. 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Find how the Employees Education and Job role is effecting the Attrition rate: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Exploration of the employees Job Role and their Education.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10. A Reset Button to Reset all the Filters</a:t>
            </a:r>
            <a:r>
              <a:rPr b="1" lang="fr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Visualization Changes to the Default view once the Reset Button is clicked.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32"/>
          <p:cNvSpPr txBox="1"/>
          <p:nvPr/>
        </p:nvSpPr>
        <p:spPr>
          <a:xfrm>
            <a:off x="0" y="0"/>
            <a:ext cx="9144000" cy="83099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Dashboard Tasks</a:t>
            </a:r>
            <a:endParaRPr sz="1100"/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4979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